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47" r:id="rId4"/>
    <p:sldId id="259" r:id="rId5"/>
    <p:sldId id="260" r:id="rId6"/>
    <p:sldId id="261" r:id="rId7"/>
    <p:sldId id="348" r:id="rId8"/>
    <p:sldId id="262" r:id="rId9"/>
    <p:sldId id="263" r:id="rId10"/>
    <p:sldId id="264" r:id="rId11"/>
    <p:sldId id="341" r:id="rId12"/>
    <p:sldId id="265" r:id="rId13"/>
    <p:sldId id="342" r:id="rId14"/>
    <p:sldId id="334" r:id="rId15"/>
    <p:sldId id="266" r:id="rId16"/>
    <p:sldId id="343" r:id="rId17"/>
    <p:sldId id="267" r:id="rId18"/>
    <p:sldId id="344" r:id="rId19"/>
    <p:sldId id="335" r:id="rId20"/>
    <p:sldId id="268" r:id="rId21"/>
    <p:sldId id="345" r:id="rId22"/>
    <p:sldId id="331" r:id="rId23"/>
    <p:sldId id="336" r:id="rId24"/>
    <p:sldId id="332" r:id="rId25"/>
    <p:sldId id="337" r:id="rId26"/>
    <p:sldId id="333" r:id="rId27"/>
    <p:sldId id="338" r:id="rId28"/>
    <p:sldId id="339" r:id="rId29"/>
    <p:sldId id="340" r:id="rId30"/>
    <p:sldId id="270" r:id="rId31"/>
    <p:sldId id="346" r:id="rId32"/>
    <p:sldId id="271" r:id="rId33"/>
    <p:sldId id="272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0707D849-9830-473F-94C4-6357EDF276D9}">
          <p14:sldIdLst>
            <p14:sldId id="256"/>
          </p14:sldIdLst>
        </p14:section>
        <p14:section name="공통" id="{6BEDBC57-09A2-44EE-AA25-18F937FE7202}">
          <p14:sldIdLst>
            <p14:sldId id="258"/>
            <p14:sldId id="347"/>
            <p14:sldId id="259"/>
            <p14:sldId id="260"/>
            <p14:sldId id="261"/>
            <p14:sldId id="348"/>
            <p14:sldId id="262"/>
            <p14:sldId id="263"/>
            <p14:sldId id="264"/>
            <p14:sldId id="341"/>
            <p14:sldId id="265"/>
            <p14:sldId id="342"/>
            <p14:sldId id="334"/>
            <p14:sldId id="266"/>
            <p14:sldId id="343"/>
            <p14:sldId id="267"/>
            <p14:sldId id="344"/>
            <p14:sldId id="335"/>
            <p14:sldId id="268"/>
            <p14:sldId id="345"/>
            <p14:sldId id="331"/>
            <p14:sldId id="336"/>
            <p14:sldId id="332"/>
            <p14:sldId id="337"/>
            <p14:sldId id="333"/>
            <p14:sldId id="338"/>
            <p14:sldId id="339"/>
            <p14:sldId id="340"/>
            <p14:sldId id="270"/>
            <p14:sldId id="346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4" autoAdjust="0"/>
    <p:restoredTop sz="94660"/>
  </p:normalViewPr>
  <p:slideViewPr>
    <p:cSldViewPr snapToGrid="0">
      <p:cViewPr varScale="1">
        <p:scale>
          <a:sx n="56" d="100"/>
          <a:sy n="56" d="100"/>
        </p:scale>
        <p:origin x="90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2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34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4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68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66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51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8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89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0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2DF19-47F7-4D8E-A8F8-DC87BBE9AE2C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91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C5B5D5-7300-4780-8412-6214921F35CB}"/>
              </a:ext>
            </a:extLst>
          </p:cNvPr>
          <p:cNvSpPr txBox="1"/>
          <p:nvPr/>
        </p:nvSpPr>
        <p:spPr>
          <a:xfrm>
            <a:off x="4244505" y="2233183"/>
            <a:ext cx="3460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애견인들을 위한 사이트</a:t>
            </a:r>
            <a:endParaRPr lang="en-US" altLang="ko-KR" sz="2400" b="1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강아지는 훌륭하다</a:t>
            </a:r>
            <a:endParaRPr lang="ko-KR" altLang="en-US" sz="3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B1A91-1143-4C26-B7A5-9680EE17C5C9}"/>
              </a:ext>
            </a:extLst>
          </p:cNvPr>
          <p:cNvSpPr txBox="1"/>
          <p:nvPr/>
        </p:nvSpPr>
        <p:spPr>
          <a:xfrm>
            <a:off x="5051596" y="5525075"/>
            <a:ext cx="204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데이터분석과 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1920110033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조정규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08A3A-4E59-4EE1-A567-C4A3D9341CB2}"/>
              </a:ext>
            </a:extLst>
          </p:cNvPr>
          <p:cNvSpPr txBox="1"/>
          <p:nvPr/>
        </p:nvSpPr>
        <p:spPr>
          <a:xfrm>
            <a:off x="4976095" y="1550573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화면설계서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3E65E4-37BC-4C3D-8CB9-F1562C79E610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37BB974-A522-42C4-8804-38A6366BFBDA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A6DA2F-FF4B-4AAF-B155-E4D5D2A172F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6942F-8ED1-4253-B2A5-E2A3688CD47A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922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84173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361246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동물공감 게시판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동물공감 게시판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동물공감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동물공감 게시판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69" y="988482"/>
            <a:ext cx="2509231" cy="54864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434368" y="1047749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757334" y="1363133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6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84173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동물공감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유튜브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정보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동물유치원</a:t>
                      </a:r>
                      <a:r>
                        <a:rPr lang="ko-KR" altLang="en-US" baseline="0" dirty="0" smtClean="0"/>
                        <a:t> 지도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마이페이지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로그아웃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872979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동물공감 게시판 </a:t>
                      </a:r>
                      <a:r>
                        <a:rPr lang="ko-KR" altLang="en-US" dirty="0" err="1" smtClean="0"/>
                        <a:t>메뉴열기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메뉴열기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동물공감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동물공감 게시판 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69" y="988482"/>
            <a:ext cx="2509231" cy="5486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769" y="988482"/>
            <a:ext cx="2509231" cy="245320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166364" y="145097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174830" y="1962145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183299" y="2473318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166364" y="295062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368716" y="166581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698577" y="219074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326041" y="268181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09348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영상 재생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39080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유튜브 게시판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유튜브 게시판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유튜브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유튜브 게시판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5" y="914402"/>
            <a:ext cx="2576707" cy="559434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129866" y="1176869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3674533" y="1066805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37" y="2414774"/>
            <a:ext cx="2487082" cy="412149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668401" y="292277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18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09348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동물공감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유튜브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정보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동물유치원</a:t>
                      </a:r>
                      <a:r>
                        <a:rPr lang="ko-KR" altLang="en-US" baseline="0" dirty="0" smtClean="0"/>
                        <a:t> 지도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마이페이지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로그아웃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068999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유튜브 게시판 </a:t>
                      </a:r>
                      <a:r>
                        <a:rPr lang="ko-KR" altLang="en-US" dirty="0" err="1" smtClean="0"/>
                        <a:t>메뉴열기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게시판 메뉴 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유튜브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유튜브 게시판 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5" y="914402"/>
            <a:ext cx="2576707" cy="5594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37" y="2414774"/>
            <a:ext cx="2487082" cy="41214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338" y="914402"/>
            <a:ext cx="2562194" cy="2453209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471419" y="137689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3479885" y="1888065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3488354" y="2399238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3471419" y="287654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4673771" y="159173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003632" y="211666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4631096" y="260773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2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629048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10995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유튜브 영상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유튜브 영상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유튜브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영상재생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유튜브 영상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5" y="914402"/>
            <a:ext cx="2576707" cy="559434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129866" y="1176869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3674533" y="1066805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066" y="2405289"/>
            <a:ext cx="2548466" cy="41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125840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55785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정보 게시판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정보 게시판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정보게시판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정보 게시판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438" y="914402"/>
            <a:ext cx="2581877" cy="561128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951904" y="1058333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5621866" y="105833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37" y="2438400"/>
            <a:ext cx="2581878" cy="40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7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125840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동물공감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유튜브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정보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동물유치원</a:t>
                      </a:r>
                      <a:r>
                        <a:rPr lang="ko-KR" altLang="en-US" baseline="0" dirty="0" smtClean="0"/>
                        <a:t> 지도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마이페이지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로그아웃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232615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정보 게시판 </a:t>
                      </a:r>
                      <a:r>
                        <a:rPr lang="ko-KR" altLang="en-US" dirty="0" err="1" smtClean="0"/>
                        <a:t>메뉴열기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게시판 </a:t>
                      </a:r>
                      <a:r>
                        <a:rPr lang="ko-KR" altLang="en-US" dirty="0" err="1" smtClean="0"/>
                        <a:t>메뉴열기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정보게시판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정보 게시판 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438" y="914402"/>
            <a:ext cx="2581877" cy="56112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37" y="2438400"/>
            <a:ext cx="2581878" cy="405252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950" y="914402"/>
            <a:ext cx="2567365" cy="2453209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777031" y="137689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2785497" y="1888065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2793966" y="2399238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777031" y="287654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3979383" y="159173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4309244" y="211666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3936708" y="260773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37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299426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309907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강아지 유치원 지도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강아지 유치원 지도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유치원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강아지 유치원 지도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29" y="914401"/>
            <a:ext cx="2563773" cy="561127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801835" y="100753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162945" y="914400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729" y="2391685"/>
            <a:ext cx="2563773" cy="413399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275441" y="3474506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3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299426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동물공감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유튜브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정보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동물유치원</a:t>
                      </a:r>
                      <a:r>
                        <a:rPr lang="ko-KR" altLang="en-US" baseline="0" dirty="0" smtClean="0"/>
                        <a:t> 지도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마이페이지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로그아웃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09729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강아지 유치원 지도 </a:t>
                      </a:r>
                      <a:r>
                        <a:rPr lang="ko-KR" altLang="en-US" dirty="0" err="1" smtClean="0"/>
                        <a:t>메뉴열기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지도 게시판 </a:t>
                      </a:r>
                      <a:r>
                        <a:rPr lang="ko-KR" altLang="en-US" dirty="0" err="1" smtClean="0"/>
                        <a:t>메뉴열기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유치원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유치원 지도 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29" y="914401"/>
            <a:ext cx="2563773" cy="5611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729" y="2391685"/>
            <a:ext cx="2563773" cy="41339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243" y="914400"/>
            <a:ext cx="2549259" cy="2453209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029324" y="1376890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037790" y="1888063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046259" y="2399236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029324" y="287654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4231676" y="1591729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4561537" y="211666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4189001" y="2607729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59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05231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링크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604285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지도 상세보기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지도 상세보기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유치원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지도 상세보기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29" y="914401"/>
            <a:ext cx="2563773" cy="561127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801835" y="100753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162945" y="914400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729" y="2394172"/>
            <a:ext cx="2563773" cy="414209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310768" y="309774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2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17478"/>
              </p:ext>
            </p:extLst>
          </p:nvPr>
        </p:nvGraphicFramePr>
        <p:xfrm>
          <a:off x="9228667" y="914402"/>
          <a:ext cx="2777066" cy="5621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109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버튼 출력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12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먼저 로그인하라는 상태 메시지 출력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70803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676" y="1132151"/>
            <a:ext cx="2415256" cy="518636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453792" y="1366307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867399" y="1504947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5367865" y="463761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85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11327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글작성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페이지 넘기기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글디테일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289447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 게시판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 게시판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게시판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 게시판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3" y="914401"/>
            <a:ext cx="2590887" cy="561127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891067" y="1202267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902246" y="98213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13" y="2376488"/>
            <a:ext cx="2590887" cy="414919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688756" y="636481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692100" y="5799667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93313" y="5683553"/>
            <a:ext cx="612630" cy="368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721210" y="4205550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11327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동물공감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유튜브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정보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동물유치원</a:t>
                      </a:r>
                      <a:r>
                        <a:rPr lang="ko-KR" altLang="en-US" baseline="0" dirty="0" smtClean="0"/>
                        <a:t> 지도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마이페이지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로그아웃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13080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 게시판 </a:t>
                      </a:r>
                      <a:r>
                        <a:rPr lang="ko-KR" altLang="en-US" dirty="0" err="1" smtClean="0"/>
                        <a:t>메뉴열기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게시판 </a:t>
                      </a:r>
                      <a:r>
                        <a:rPr lang="ko-KR" altLang="en-US" dirty="0" err="1" smtClean="0"/>
                        <a:t>메뉴열기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게시판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 게시판 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3" y="914401"/>
            <a:ext cx="2590887" cy="5611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13" y="2376488"/>
            <a:ext cx="2590887" cy="41491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93313" y="5683553"/>
            <a:ext cx="612630" cy="368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13" y="914400"/>
            <a:ext cx="2590887" cy="245320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72908" y="1376890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2981374" y="1888063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2989843" y="2399236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972908" y="287654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4175260" y="1591729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4505121" y="211666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4132585" y="2607729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9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16785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글등록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02218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글작성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글작성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게시판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글작성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 게시판 글작성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3" y="914401"/>
            <a:ext cx="2590887" cy="561127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891067" y="1202267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901628" y="1085096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93313" y="5683553"/>
            <a:ext cx="612630" cy="368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모바일 스케치북 게시판 글쓰기 화면에 안내문구를 넣고 싶은데요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00" y="2439760"/>
            <a:ext cx="2591418" cy="408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4893471" y="6129865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15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70170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글수정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글삭제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댓글등록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댓글삭제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1420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글디테일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글디테일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게시판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글디테일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 게시판 글디테일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3" y="914401"/>
            <a:ext cx="2590887" cy="561127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891067" y="1202267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902246" y="98213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93313" y="5683553"/>
            <a:ext cx="612630" cy="368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12" y="2402039"/>
            <a:ext cx="2590888" cy="41236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97010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5216554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4158344" y="564273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645533" y="5556848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24" y="2533351"/>
            <a:ext cx="2697617" cy="400291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8241053" y="2811238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8432798" y="414232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0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21809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글 삭제 실행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글 삭제 취소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098983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글 삭제 진행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글 삭제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게시판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글디테일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글삭제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 게시판 글삭제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3" y="914401"/>
            <a:ext cx="2590887" cy="56112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93313" y="5683553"/>
            <a:ext cx="612630" cy="368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12" y="2402039"/>
            <a:ext cx="2590888" cy="41236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97010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5216554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24" y="2533351"/>
            <a:ext cx="2697617" cy="40029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506" y="1001864"/>
            <a:ext cx="3238500" cy="93345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610598" y="1432076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5969340" y="163097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0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503405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715129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미권한</a:t>
                      </a:r>
                      <a:r>
                        <a:rPr lang="ko-KR" altLang="en-US" dirty="0" smtClean="0"/>
                        <a:t> 글 삭제</a:t>
                      </a:r>
                      <a:r>
                        <a:rPr lang="ko-KR" altLang="en-US" baseline="0" dirty="0" smtClean="0"/>
                        <a:t> 진행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미권한</a:t>
                      </a:r>
                      <a:r>
                        <a:rPr lang="ko-KR" altLang="en-US" dirty="0" smtClean="0"/>
                        <a:t> 글 삭제</a:t>
                      </a:r>
                      <a:r>
                        <a:rPr lang="ko-KR" altLang="en-US" baseline="0" dirty="0" smtClean="0"/>
                        <a:t> 진행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게시판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글디테일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글삭제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 게시판 글삭제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3" y="914401"/>
            <a:ext cx="2590887" cy="56112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93313" y="5683553"/>
            <a:ext cx="612630" cy="368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12" y="2402039"/>
            <a:ext cx="2590888" cy="41236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97010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5216554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24" y="2533351"/>
            <a:ext cx="2697617" cy="4002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506" y="1062269"/>
            <a:ext cx="3238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9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06388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수정 완료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50570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글수정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글수정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게시판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글디테일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글수정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 게시판 글수정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3" y="914401"/>
            <a:ext cx="2590887" cy="561127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891067" y="1202267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901628" y="1085096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93313" y="5683553"/>
            <a:ext cx="612630" cy="368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모바일 스케치북 게시판 글쓰기 화면에 안내문구를 넣고 싶은데요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00" y="2439760"/>
            <a:ext cx="2591418" cy="408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4893471" y="6129865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246" y="3150446"/>
            <a:ext cx="2416821" cy="20924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246" y="2439758"/>
            <a:ext cx="1910292" cy="1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8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73519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72696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미권한</a:t>
                      </a:r>
                      <a:r>
                        <a:rPr lang="ko-KR" altLang="en-US" dirty="0" smtClean="0"/>
                        <a:t> 글</a:t>
                      </a:r>
                      <a:r>
                        <a:rPr lang="ko-KR" altLang="en-US" baseline="0" dirty="0" smtClean="0"/>
                        <a:t> 수정 진행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미권한</a:t>
                      </a:r>
                      <a:r>
                        <a:rPr lang="ko-KR" altLang="en-US" dirty="0" smtClean="0"/>
                        <a:t> 글</a:t>
                      </a:r>
                      <a:r>
                        <a:rPr lang="ko-KR" altLang="en-US" baseline="0" dirty="0" smtClean="0"/>
                        <a:t> 수정 진행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게시판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글디테일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글수정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 게시판 글수정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3" y="914401"/>
            <a:ext cx="2590887" cy="56112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93313" y="5683553"/>
            <a:ext cx="612630" cy="368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12" y="2402039"/>
            <a:ext cx="2590888" cy="41236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97010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5216554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24" y="2533351"/>
            <a:ext cx="2697617" cy="40029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506" y="1062269"/>
            <a:ext cx="3238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076197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댓글 삭제 진행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댓글 삭제 취소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976346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댓글 삭제 진행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 삭제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게시판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글디테일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댓글삭제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 게시판 댓글삭제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3" y="914401"/>
            <a:ext cx="2590887" cy="56112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93313" y="5683553"/>
            <a:ext cx="612630" cy="368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12" y="2402039"/>
            <a:ext cx="2590888" cy="41236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97010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5216554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24" y="2533351"/>
            <a:ext cx="2697617" cy="40029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506" y="1001864"/>
            <a:ext cx="3238500" cy="93345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4610598" y="1432076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5969340" y="163097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4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656718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42427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미권한</a:t>
                      </a:r>
                      <a:r>
                        <a:rPr lang="ko-KR" altLang="en-US" dirty="0" smtClean="0"/>
                        <a:t> 댓글 삭제 진행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미권한</a:t>
                      </a:r>
                      <a:r>
                        <a:rPr lang="ko-KR" altLang="en-US" dirty="0" smtClean="0"/>
                        <a:t> 댓글 삭제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게시판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글디테일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댓글삭제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 게시판 댓글삭제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3" y="914401"/>
            <a:ext cx="2590887" cy="56112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93313" y="5683553"/>
            <a:ext cx="612630" cy="368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12" y="2402039"/>
            <a:ext cx="2590888" cy="41236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97010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5216554" y="5735864"/>
            <a:ext cx="718244" cy="2642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24" y="2533351"/>
            <a:ext cx="2697617" cy="40029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506" y="1062269"/>
            <a:ext cx="3238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8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385000"/>
              </p:ext>
            </p:extLst>
          </p:nvPr>
        </p:nvGraphicFramePr>
        <p:xfrm>
          <a:off x="9228667" y="914402"/>
          <a:ext cx="2777066" cy="5621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109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12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11196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baseline="0" dirty="0" smtClean="0"/>
                        <a:t>-</a:t>
                      </a:r>
                      <a:r>
                        <a:rPr lang="ko-KR" altLang="en-US" baseline="0" dirty="0" smtClean="0"/>
                        <a:t>비로그인상태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요청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WELCOME </a:t>
                      </a:r>
                      <a:r>
                        <a:rPr lang="ko-KR" altLang="en-US" dirty="0" smtClean="0"/>
                        <a:t>버튼 클릭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로그인 요청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676" y="1132151"/>
            <a:ext cx="2415256" cy="51863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41" y="1171574"/>
            <a:ext cx="429637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94288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카카오 계정</a:t>
                      </a:r>
                      <a:r>
                        <a:rPr lang="ko-KR" altLang="en-US" baseline="0" dirty="0" smtClean="0"/>
                        <a:t> 관리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페이지로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743741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마이페이지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마이페이지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마이페이지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마이페이지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98" y="1021443"/>
            <a:ext cx="2929845" cy="545834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630056" y="1186549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89" y="2183493"/>
            <a:ext cx="3028469" cy="434218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586518" y="120227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783196" y="4109053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15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94288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동물공감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유튜브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정보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동물유치원</a:t>
                      </a:r>
                      <a:r>
                        <a:rPr lang="ko-KR" altLang="en-US" baseline="0" dirty="0" smtClean="0"/>
                        <a:t> 지도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마이페이지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로그아웃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28398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마이페이지 </a:t>
                      </a:r>
                      <a:r>
                        <a:rPr lang="ko-KR" altLang="en-US" dirty="0" err="1" smtClean="0"/>
                        <a:t>메뉴열기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마이페이지 </a:t>
                      </a:r>
                      <a:r>
                        <a:rPr lang="ko-KR" altLang="en-US" dirty="0" err="1" smtClean="0"/>
                        <a:t>메뉴열기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마이페이지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마이페이지 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98" y="1021443"/>
            <a:ext cx="2929845" cy="54583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89" y="2183493"/>
            <a:ext cx="3028469" cy="43421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898" y="1021443"/>
            <a:ext cx="2883883" cy="281949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468493" y="1483933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406558" y="206782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406559" y="271477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1485428" y="329866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2670845" y="169877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3105634" y="2390369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640033" y="299997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9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177873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9719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카카오 계정 관리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카카오 계정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마이페이지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카카오계정관리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카카오 계정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83" y="914402"/>
            <a:ext cx="2560017" cy="561127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873659" y="115872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5686467" y="1158723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73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20059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로그아웃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로그아웃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로그아웃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로그아웃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64" y="1024012"/>
            <a:ext cx="2931270" cy="55016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856" y="1832843"/>
            <a:ext cx="2623685" cy="46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50820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닫기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로그인하기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951303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버튼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로그인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로그인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33" y="1103841"/>
            <a:ext cx="2402500" cy="52324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926664" y="1117600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041" y="2053087"/>
            <a:ext cx="2327648" cy="428315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452533" y="1701800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7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31962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</a:t>
                      </a:r>
                      <a:r>
                        <a:rPr lang="ko-KR" altLang="en-US" baseline="0" dirty="0" smtClean="0"/>
                        <a:t>인 창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카카오 로그인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55" y="999068"/>
            <a:ext cx="252537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29647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성공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r>
                        <a:rPr lang="ko-KR" altLang="en-US" baseline="0" dirty="0" smtClean="0"/>
                        <a:t> 성공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성공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74" y="914402"/>
            <a:ext cx="3316703" cy="5611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949" y="1876425"/>
            <a:ext cx="2800221" cy="46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6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8795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실패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r>
                        <a:rPr lang="ko-KR" altLang="en-US" baseline="0" dirty="0" smtClean="0"/>
                        <a:t> 실패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실패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74" y="914402"/>
            <a:ext cx="3316703" cy="5611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737" y="903816"/>
            <a:ext cx="4295775" cy="1276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187" y="2180166"/>
            <a:ext cx="2613555" cy="433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8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86051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홈으로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열기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동물공감 게시판으로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05430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메인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메인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676" y="1132151"/>
            <a:ext cx="2415256" cy="518636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249333" y="4792133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911651" y="1253068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791251" y="1253068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77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133" y="914402"/>
            <a:ext cx="8856133" cy="56218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8786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동물공감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유튜브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정보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동물유치원</a:t>
                      </a:r>
                      <a:r>
                        <a:rPr lang="ko-KR" altLang="en-US" baseline="0" dirty="0" smtClean="0"/>
                        <a:t> 지도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 게시판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마이페이지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로그아웃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523912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메뉴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메뉴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메뉴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366" y="1086907"/>
            <a:ext cx="2438567" cy="526626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166364" y="1450972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4368716" y="166581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3174830" y="1962145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698577" y="219074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183299" y="2473318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326041" y="2681811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166364" y="2950624"/>
            <a:ext cx="491067" cy="4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168" y="3383480"/>
            <a:ext cx="2442242" cy="31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1419</Words>
  <Application>Microsoft Office PowerPoint</Application>
  <PresentationFormat>와이드스크린</PresentationFormat>
  <Paragraphs>726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data-09</dc:creator>
  <cp:lastModifiedBy>data-09</cp:lastModifiedBy>
  <cp:revision>49</cp:revision>
  <dcterms:created xsi:type="dcterms:W3CDTF">2020-06-02T04:44:38Z</dcterms:created>
  <dcterms:modified xsi:type="dcterms:W3CDTF">2020-06-24T09:59:30Z</dcterms:modified>
</cp:coreProperties>
</file>